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255275</c:v>
                </c:pt>
                <c:pt idx="1">
                  <c:v>288471</c:v>
                </c:pt>
                <c:pt idx="2">
                  <c:v>266050</c:v>
                </c:pt>
                <c:pt idx="3">
                  <c:v>242037</c:v>
                </c:pt>
                <c:pt idx="4">
                  <c:v>194124</c:v>
                </c:pt>
                <c:pt idx="5">
                  <c:v>94324</c:v>
                </c:pt>
                <c:pt idx="6">
                  <c:v>59758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141273</c:v>
                </c:pt>
                <c:pt idx="1">
                  <c:v>183498</c:v>
                </c:pt>
                <c:pt idx="2">
                  <c:v>156177</c:v>
                </c:pt>
                <c:pt idx="3">
                  <c:v>152002</c:v>
                </c:pt>
                <c:pt idx="4">
                  <c:v>121717</c:v>
                </c:pt>
                <c:pt idx="5">
                  <c:v>47354</c:v>
                </c:pt>
                <c:pt idx="6">
                  <c:v>24793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500119</c:v>
                </c:pt>
                <c:pt idx="1">
                  <c:v>534212</c:v>
                </c:pt>
                <c:pt idx="2">
                  <c:v>507511</c:v>
                </c:pt>
                <c:pt idx="3">
                  <c:v>495635</c:v>
                </c:pt>
                <c:pt idx="4">
                  <c:v>397577</c:v>
                </c:pt>
                <c:pt idx="5">
                  <c:v>188997</c:v>
                </c:pt>
                <c:pt idx="6">
                  <c:v>105483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277442</c:v>
                </c:pt>
                <c:pt idx="1">
                  <c:v>354737</c:v>
                </c:pt>
                <c:pt idx="2">
                  <c:v>307013</c:v>
                </c:pt>
                <c:pt idx="3">
                  <c:v>316289</c:v>
                </c:pt>
                <c:pt idx="4">
                  <c:v>259060</c:v>
                </c:pt>
                <c:pt idx="5">
                  <c:v>103235</c:v>
                </c:pt>
                <c:pt idx="6">
                  <c:v>42536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1329495</c:v>
                </c:pt>
                <c:pt idx="1">
                  <c:v>1400039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833498</c:v>
                </c:pt>
                <c:pt idx="1">
                  <c:v>826814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베트남</c:v>
                </c:pt>
                <c:pt idx="6">
                  <c:v>홍콩</c:v>
                </c:pt>
                <c:pt idx="7">
                  <c:v>인도네시아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109000</c:v>
                </c:pt>
                <c:pt idx="1">
                  <c:v>8069</c:v>
                </c:pt>
                <c:pt idx="2">
                  <c:v>4111</c:v>
                </c:pt>
                <c:pt idx="3">
                  <c:v>6351</c:v>
                </c:pt>
                <c:pt idx="4">
                  <c:v>2416</c:v>
                </c:pt>
                <c:pt idx="5">
                  <c:v>2941</c:v>
                </c:pt>
                <c:pt idx="6">
                  <c:v>2887</c:v>
                </c:pt>
                <c:pt idx="7">
                  <c:v>1512</c:v>
                </c:pt>
                <c:pt idx="8">
                  <c:v>886</c:v>
                </c:pt>
                <c:pt idx="9">
                  <c:v>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베트남</c:v>
                </c:pt>
                <c:pt idx="6">
                  <c:v>홍콩</c:v>
                </c:pt>
                <c:pt idx="7">
                  <c:v>인도네시아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16014</c:v>
                </c:pt>
                <c:pt idx="1">
                  <c:v>5064</c:v>
                </c:pt>
                <c:pt idx="2">
                  <c:v>1997</c:v>
                </c:pt>
                <c:pt idx="3">
                  <c:v>1601</c:v>
                </c:pt>
                <c:pt idx="4">
                  <c:v>1481</c:v>
                </c:pt>
                <c:pt idx="5">
                  <c:v>1151</c:v>
                </c:pt>
                <c:pt idx="6">
                  <c:v>1062</c:v>
                </c:pt>
                <c:pt idx="7">
                  <c:v>790</c:v>
                </c:pt>
                <c:pt idx="8">
                  <c:v>542</c:v>
                </c:pt>
                <c:pt idx="9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210990</c:v>
                </c:pt>
                <c:pt idx="1">
                  <c:v>167791</c:v>
                </c:pt>
                <c:pt idx="2">
                  <c:v>171554</c:v>
                </c:pt>
                <c:pt idx="3">
                  <c:v>190479</c:v>
                </c:pt>
                <c:pt idx="4">
                  <c:v>142894</c:v>
                </c:pt>
                <c:pt idx="5">
                  <c:v>73214</c:v>
                </c:pt>
                <c:pt idx="6">
                  <c:v>37073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109691</c:v>
                </c:pt>
                <c:pt idx="1">
                  <c:v>103961</c:v>
                </c:pt>
                <c:pt idx="2">
                  <c:v>91434</c:v>
                </c:pt>
                <c:pt idx="3">
                  <c:v>104280</c:v>
                </c:pt>
                <c:pt idx="4">
                  <c:v>84135</c:v>
                </c:pt>
                <c:pt idx="5">
                  <c:v>34092</c:v>
                </c:pt>
                <c:pt idx="6">
                  <c:v>12343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220023</c:v>
                </c:pt>
                <c:pt idx="1">
                  <c:v>193409</c:v>
                </c:pt>
                <c:pt idx="2">
                  <c:v>209201</c:v>
                </c:pt>
                <c:pt idx="3">
                  <c:v>198023</c:v>
                </c:pt>
                <c:pt idx="4">
                  <c:v>154130</c:v>
                </c:pt>
                <c:pt idx="5">
                  <c:v>77568</c:v>
                </c:pt>
                <c:pt idx="6">
                  <c:v>48450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109607</c:v>
                </c:pt>
                <c:pt idx="1">
                  <c:v>109487</c:v>
                </c:pt>
                <c:pt idx="2">
                  <c:v>105876</c:v>
                </c:pt>
                <c:pt idx="3">
                  <c:v>110763</c:v>
                </c:pt>
                <c:pt idx="4">
                  <c:v>83872</c:v>
                </c:pt>
                <c:pt idx="5">
                  <c:v>32757</c:v>
                </c:pt>
                <c:pt idx="6">
                  <c:v>17204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431013</c:v>
                </c:pt>
                <c:pt idx="1">
                  <c:v>361200</c:v>
                </c:pt>
                <c:pt idx="2">
                  <c:v>380755</c:v>
                </c:pt>
                <c:pt idx="3">
                  <c:v>388502</c:v>
                </c:pt>
                <c:pt idx="4">
                  <c:v>297024</c:v>
                </c:pt>
                <c:pt idx="5">
                  <c:v>150782</c:v>
                </c:pt>
                <c:pt idx="6">
                  <c:v>85523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219298</c:v>
                </c:pt>
                <c:pt idx="1">
                  <c:v>213448</c:v>
                </c:pt>
                <c:pt idx="2">
                  <c:v>197310</c:v>
                </c:pt>
                <c:pt idx="3">
                  <c:v>215043</c:v>
                </c:pt>
                <c:pt idx="4">
                  <c:v>168007</c:v>
                </c:pt>
                <c:pt idx="5">
                  <c:v>66849</c:v>
                </c:pt>
                <c:pt idx="6">
                  <c:v>29547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993995</c:v>
                </c:pt>
                <c:pt idx="1">
                  <c:v>1100804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539936</c:v>
                </c:pt>
                <c:pt idx="1">
                  <c:v>569566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328896</c:v>
                </c:pt>
                <c:pt idx="1">
                  <c:v>316545</c:v>
                </c:pt>
                <c:pt idx="2">
                  <c:v>300349</c:v>
                </c:pt>
                <c:pt idx="3">
                  <c:v>328481</c:v>
                </c:pt>
                <c:pt idx="4">
                  <c:v>271537</c:v>
                </c:pt>
                <c:pt idx="5">
                  <c:v>129800</c:v>
                </c:pt>
                <c:pt idx="6">
                  <c:v>59232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175664</c:v>
                </c:pt>
                <c:pt idx="1">
                  <c:v>230185</c:v>
                </c:pt>
                <c:pt idx="2">
                  <c:v>170582</c:v>
                </c:pt>
                <c:pt idx="3">
                  <c:v>206269</c:v>
                </c:pt>
                <c:pt idx="4">
                  <c:v>172393</c:v>
                </c:pt>
                <c:pt idx="5">
                  <c:v>67578</c:v>
                </c:pt>
                <c:pt idx="6">
                  <c:v>22076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인도네시아</c:v>
                </c:pt>
                <c:pt idx="6">
                  <c:v>홍콩</c:v>
                </c:pt>
                <c:pt idx="7">
                  <c:v>베트남</c:v>
                </c:pt>
                <c:pt idx="8">
                  <c:v>필리핀</c:v>
                </c:pt>
                <c:pt idx="9">
                  <c:v>캐나다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65719</c:v>
                </c:pt>
                <c:pt idx="1">
                  <c:v>2739</c:v>
                </c:pt>
                <c:pt idx="2">
                  <c:v>1845</c:v>
                </c:pt>
                <c:pt idx="3">
                  <c:v>1942</c:v>
                </c:pt>
                <c:pt idx="4">
                  <c:v>626</c:v>
                </c:pt>
                <c:pt idx="5">
                  <c:v>907</c:v>
                </c:pt>
                <c:pt idx="6">
                  <c:v>1270</c:v>
                </c:pt>
                <c:pt idx="7">
                  <c:v>1180</c:v>
                </c:pt>
                <c:pt idx="8">
                  <c:v>432</c:v>
                </c:pt>
                <c:pt idx="9">
                  <c:v>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인도네시아</c:v>
                </c:pt>
                <c:pt idx="6">
                  <c:v>홍콩</c:v>
                </c:pt>
                <c:pt idx="7">
                  <c:v>베트남</c:v>
                </c:pt>
                <c:pt idx="8">
                  <c:v>필리핀</c:v>
                </c:pt>
                <c:pt idx="9">
                  <c:v>캐나다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9786</c:v>
                </c:pt>
                <c:pt idx="1">
                  <c:v>2032</c:v>
                </c:pt>
                <c:pt idx="2">
                  <c:v>955</c:v>
                </c:pt>
                <c:pt idx="3">
                  <c:v>688</c:v>
                </c:pt>
                <c:pt idx="4">
                  <c:v>585</c:v>
                </c:pt>
                <c:pt idx="5">
                  <c:v>530</c:v>
                </c:pt>
                <c:pt idx="6">
                  <c:v>507</c:v>
                </c:pt>
                <c:pt idx="7">
                  <c:v>459</c:v>
                </c:pt>
                <c:pt idx="8">
                  <c:v>216</c:v>
                </c:pt>
                <c:pt idx="9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342137</c:v>
                </c:pt>
                <c:pt idx="1">
                  <c:v>355459</c:v>
                </c:pt>
                <c:pt idx="2">
                  <c:v>337379</c:v>
                </c:pt>
                <c:pt idx="3">
                  <c:v>311808</c:v>
                </c:pt>
                <c:pt idx="4">
                  <c:v>241903</c:v>
                </c:pt>
                <c:pt idx="5">
                  <c:v>119899</c:v>
                </c:pt>
                <c:pt idx="6">
                  <c:v>68691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177491</c:v>
                </c:pt>
                <c:pt idx="1">
                  <c:v>224563</c:v>
                </c:pt>
                <c:pt idx="2">
                  <c:v>167689</c:v>
                </c:pt>
                <c:pt idx="3">
                  <c:v>187114</c:v>
                </c:pt>
                <c:pt idx="4">
                  <c:v>139699</c:v>
                </c:pt>
                <c:pt idx="5">
                  <c:v>53487</c:v>
                </c:pt>
                <c:pt idx="6">
                  <c:v>29811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671033</c:v>
                </c:pt>
                <c:pt idx="1">
                  <c:v>672004</c:v>
                </c:pt>
                <c:pt idx="2">
                  <c:v>637728</c:v>
                </c:pt>
                <c:pt idx="3">
                  <c:v>640289</c:v>
                </c:pt>
                <c:pt idx="4">
                  <c:v>513440</c:v>
                </c:pt>
                <c:pt idx="5">
                  <c:v>249699</c:v>
                </c:pt>
                <c:pt idx="6">
                  <c:v>127923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353155</c:v>
                </c:pt>
                <c:pt idx="1">
                  <c:v>454748</c:v>
                </c:pt>
                <c:pt idx="2">
                  <c:v>338271</c:v>
                </c:pt>
                <c:pt idx="3">
                  <c:v>393383</c:v>
                </c:pt>
                <c:pt idx="4">
                  <c:v>312092</c:v>
                </c:pt>
                <c:pt idx="5">
                  <c:v>121065</c:v>
                </c:pt>
                <c:pt idx="6">
                  <c:v>51888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1734840</c:v>
                </c:pt>
                <c:pt idx="1">
                  <c:v>1777276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02월</c:v>
                </c:pt>
                <c:pt idx="1">
                  <c:v>2020년 02월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1044747</c:v>
                </c:pt>
                <c:pt idx="1">
                  <c:v>979854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베트남</c:v>
                </c:pt>
                <c:pt idx="6">
                  <c:v>홍콩</c:v>
                </c:pt>
                <c:pt idx="7">
                  <c:v>인도네시아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174719</c:v>
                </c:pt>
                <c:pt idx="1">
                  <c:v>10808</c:v>
                </c:pt>
                <c:pt idx="2">
                  <c:v>5956</c:v>
                </c:pt>
                <c:pt idx="3">
                  <c:v>8293</c:v>
                </c:pt>
                <c:pt idx="4">
                  <c:v>3042</c:v>
                </c:pt>
                <c:pt idx="5">
                  <c:v>4121</c:v>
                </c:pt>
                <c:pt idx="6">
                  <c:v>4157</c:v>
                </c:pt>
                <c:pt idx="7">
                  <c:v>2419</c:v>
                </c:pt>
                <c:pt idx="8">
                  <c:v>1318</c:v>
                </c:pt>
                <c:pt idx="9">
                  <c:v>1433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대만</c:v>
                </c:pt>
                <c:pt idx="4">
                  <c:v>타이</c:v>
                </c:pt>
                <c:pt idx="5">
                  <c:v>베트남</c:v>
                </c:pt>
                <c:pt idx="6">
                  <c:v>홍콩</c:v>
                </c:pt>
                <c:pt idx="7">
                  <c:v>인도네시아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25800</c:v>
                </c:pt>
                <c:pt idx="1">
                  <c:v>7096</c:v>
                </c:pt>
                <c:pt idx="2">
                  <c:v>2952</c:v>
                </c:pt>
                <c:pt idx="3">
                  <c:v>2289</c:v>
                </c:pt>
                <c:pt idx="4">
                  <c:v>2066</c:v>
                </c:pt>
                <c:pt idx="5">
                  <c:v>1610</c:v>
                </c:pt>
                <c:pt idx="6">
                  <c:v>1569</c:v>
                </c:pt>
                <c:pt idx="7">
                  <c:v>1320</c:v>
                </c:pt>
                <c:pt idx="8">
                  <c:v>758</c:v>
                </c:pt>
                <c:pt idx="9">
                  <c:v>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244844</c:v>
                </c:pt>
                <c:pt idx="1">
                  <c:v>245741</c:v>
                </c:pt>
                <c:pt idx="2">
                  <c:v>241461</c:v>
                </c:pt>
                <c:pt idx="3">
                  <c:v>253598</c:v>
                </c:pt>
                <c:pt idx="4">
                  <c:v>203453</c:v>
                </c:pt>
                <c:pt idx="5">
                  <c:v>94673</c:v>
                </c:pt>
                <c:pt idx="6">
                  <c:v>45725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136169</c:v>
                </c:pt>
                <c:pt idx="1">
                  <c:v>171239</c:v>
                </c:pt>
                <c:pt idx="2">
                  <c:v>150836</c:v>
                </c:pt>
                <c:pt idx="3">
                  <c:v>164287</c:v>
                </c:pt>
                <c:pt idx="4">
                  <c:v>137343</c:v>
                </c:pt>
                <c:pt idx="5">
                  <c:v>55881</c:v>
                </c:pt>
                <c:pt idx="6">
                  <c:v>17743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2,860,612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9,106,123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6,874,205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4,087,583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13,203,959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8,095,441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47,787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1,329,495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-573,225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1,660,312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1,329,495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-573,225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-222,677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-179,475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-200,498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1,660,312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-251,502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-195,678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1,660,312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1,660,312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5,429,286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3,573,568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5,461,695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3,573,568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30,983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30,983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30,983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-454,059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-531,238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1,109,502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-454,059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-531,238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-173,459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1,109,502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-238,734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1,109,502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1,109,502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3,676,837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2,257,833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2,290,458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4,213,732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2,290,458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16,804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16,804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16,804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1,808,486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-499,254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-284,242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4,087,583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8,095,441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-151,475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-153,232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-690,093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1,777,276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2,024,601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1,777,276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-690,093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-217,256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-299,457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-201,348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2,024,601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2,024,602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2,024,599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